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[01-031-21 Tumpa Rani office 31.xlsx]product wise pdoduction!PivotTable2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product</a:t>
            </a:r>
            <a:r>
              <a:rPr lang="en-US" baseline="0"/>
              <a:t> wise production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'product wise pdoduction'!$B$3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wise pdoduction'!$A$4:$A$13</c:f>
              <c:strCache>
                <c:ptCount val="9"/>
                <c:pt idx="0">
                  <c:v>Bathroom Fittings</c:v>
                </c:pt>
                <c:pt idx="1">
                  <c:v>Gas Stove</c:v>
                </c:pt>
                <c:pt idx="2">
                  <c:v>Kitchen Sink</c:v>
                </c:pt>
                <c:pt idx="3">
                  <c:v>Taplon Tape</c:v>
                </c:pt>
                <c:pt idx="4">
                  <c:v>Upvc Door</c:v>
                </c:pt>
                <c:pt idx="5">
                  <c:v>Upvc Fittings</c:v>
                </c:pt>
                <c:pt idx="6">
                  <c:v>Upvc Pipe</c:v>
                </c:pt>
                <c:pt idx="7">
                  <c:v>Water Pump</c:v>
                </c:pt>
                <c:pt idx="8">
                  <c:v>Water Tank</c:v>
                </c:pt>
              </c:strCache>
            </c:strRef>
          </c:cat>
          <c:val>
            <c:numRef>
              <c:f>'product wise pdoduction'!$B$4:$B$13</c:f>
              <c:numCache>
                <c:formatCode>General</c:formatCode>
                <c:ptCount val="9"/>
                <c:pt idx="0">
                  <c:v>823967</c:v>
                </c:pt>
                <c:pt idx="1">
                  <c:v>1475522</c:v>
                </c:pt>
                <c:pt idx="2">
                  <c:v>864394</c:v>
                </c:pt>
                <c:pt idx="3">
                  <c:v>741749</c:v>
                </c:pt>
                <c:pt idx="4">
                  <c:v>756079</c:v>
                </c:pt>
                <c:pt idx="5">
                  <c:v>1636602</c:v>
                </c:pt>
                <c:pt idx="6">
                  <c:v>1556850</c:v>
                </c:pt>
                <c:pt idx="7">
                  <c:v>4799322</c:v>
                </c:pt>
                <c:pt idx="8">
                  <c:v>1532268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BB-413E-9754-8D9C1C5AF7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7"/>
        <c:axId val="386512016"/>
        <c:axId val="386512672"/>
      </c:barChart>
      <c:catAx>
        <c:axId val="38651201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  <a:headEnd w="lg" len="lg"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512672"/>
        <c:crosses val="autoZero"/>
        <c:auto val="1"/>
        <c:lblAlgn val="ctr"/>
        <c:lblOffset val="100"/>
        <c:noMultiLvlLbl val="0"/>
      </c:catAx>
      <c:valAx>
        <c:axId val="386512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51201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[01-031-21 Tumpa Rani office 31.xlsx]date wise production!PivotTable13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Date</a:t>
            </a:r>
            <a:r>
              <a:rPr lang="en-US" baseline="0"/>
              <a:t> wise production</a:t>
            </a:r>
            <a:endParaRPr lang="en-US"/>
          </a:p>
        </c:rich>
      </c:tx>
      <c:layout/>
      <c:overlay val="0"/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31750">
          <a:solidFill>
            <a:schemeClr val="dk1">
              <a:lumMod val="15000"/>
              <a:lumOff val="85000"/>
              <a:alpha val="96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>
            <a:glow rad="304800">
              <a:schemeClr val="bg1">
                <a:alpha val="76000"/>
              </a:schemeClr>
            </a:glow>
            <a:softEdge rad="0"/>
          </a:effectLst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>
            <a:glow rad="304800">
              <a:schemeClr val="bg1">
                <a:alpha val="76000"/>
              </a:schemeClr>
            </a:glow>
            <a:softEdge rad="0"/>
          </a:effectLst>
        </c:spPr>
        <c:marker>
          <c:symbol val="none"/>
        </c:marker>
      </c:pivotFmt>
      <c:pivotFmt>
        <c:idx val="4"/>
        <c:spPr>
          <a:solidFill>
            <a:schemeClr val="accent2"/>
          </a:solidFill>
          <a:ln>
            <a:noFill/>
          </a:ln>
          <a:effectLst>
            <a:glow rad="304800">
              <a:schemeClr val="bg1">
                <a:alpha val="76000"/>
              </a:schemeClr>
            </a:glow>
            <a:softEdge rad="0"/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'date wise production'!$B$3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glow rad="304800">
                <a:schemeClr val="bg1">
                  <a:alpha val="76000"/>
                </a:schemeClr>
              </a:glow>
              <a:softEdge rad="0"/>
            </a:effectLst>
          </c:spPr>
          <c:invertIfNegative val="0"/>
          <c:cat>
            <c:multiLvlStrRef>
              <c:f>'date wise production'!$A$4:$A$76</c:f>
              <c:multiLvlStrCache>
                <c:ptCount val="60"/>
                <c:lvl>
                  <c:pt idx="0">
                    <c:v>Barishal</c:v>
                  </c:pt>
                  <c:pt idx="1">
                    <c:v>Chittagong</c:v>
                  </c:pt>
                  <c:pt idx="2">
                    <c:v>Dhaka</c:v>
                  </c:pt>
                  <c:pt idx="3">
                    <c:v>Khulna</c:v>
                  </c:pt>
                  <c:pt idx="4">
                    <c:v>Mymensingh</c:v>
                  </c:pt>
                  <c:pt idx="5">
                    <c:v>Barishal</c:v>
                  </c:pt>
                  <c:pt idx="6">
                    <c:v>Chittagong</c:v>
                  </c:pt>
                  <c:pt idx="7">
                    <c:v>Dhaka</c:v>
                  </c:pt>
                  <c:pt idx="8">
                    <c:v>Khulna</c:v>
                  </c:pt>
                  <c:pt idx="9">
                    <c:v>Mymensingh</c:v>
                  </c:pt>
                  <c:pt idx="10">
                    <c:v>Barishal</c:v>
                  </c:pt>
                  <c:pt idx="11">
                    <c:v>Chittagong</c:v>
                  </c:pt>
                  <c:pt idx="12">
                    <c:v>Dhaka</c:v>
                  </c:pt>
                  <c:pt idx="13">
                    <c:v>Khulna</c:v>
                  </c:pt>
                  <c:pt idx="14">
                    <c:v>Mymensingh</c:v>
                  </c:pt>
                  <c:pt idx="15">
                    <c:v>Barishal</c:v>
                  </c:pt>
                  <c:pt idx="16">
                    <c:v>Chittagong</c:v>
                  </c:pt>
                  <c:pt idx="17">
                    <c:v>Dhaka</c:v>
                  </c:pt>
                  <c:pt idx="18">
                    <c:v>Khulna</c:v>
                  </c:pt>
                  <c:pt idx="19">
                    <c:v>Mymensingh</c:v>
                  </c:pt>
                  <c:pt idx="20">
                    <c:v>Barishal</c:v>
                  </c:pt>
                  <c:pt idx="21">
                    <c:v>Chittagong</c:v>
                  </c:pt>
                  <c:pt idx="22">
                    <c:v>Dhaka</c:v>
                  </c:pt>
                  <c:pt idx="23">
                    <c:v>Khulna</c:v>
                  </c:pt>
                  <c:pt idx="24">
                    <c:v>Mymensingh</c:v>
                  </c:pt>
                  <c:pt idx="25">
                    <c:v>Barishal</c:v>
                  </c:pt>
                  <c:pt idx="26">
                    <c:v>Chittagong</c:v>
                  </c:pt>
                  <c:pt idx="27">
                    <c:v>Dhaka</c:v>
                  </c:pt>
                  <c:pt idx="28">
                    <c:v>Khulna</c:v>
                  </c:pt>
                  <c:pt idx="29">
                    <c:v>Mymensingh</c:v>
                  </c:pt>
                  <c:pt idx="30">
                    <c:v>Barishal</c:v>
                  </c:pt>
                  <c:pt idx="31">
                    <c:v>Chittagong</c:v>
                  </c:pt>
                  <c:pt idx="32">
                    <c:v>Dhaka</c:v>
                  </c:pt>
                  <c:pt idx="33">
                    <c:v>Khulna</c:v>
                  </c:pt>
                  <c:pt idx="34">
                    <c:v>Mymensingh</c:v>
                  </c:pt>
                  <c:pt idx="35">
                    <c:v>Barishal</c:v>
                  </c:pt>
                  <c:pt idx="36">
                    <c:v>Chittagong</c:v>
                  </c:pt>
                  <c:pt idx="37">
                    <c:v>Dhaka</c:v>
                  </c:pt>
                  <c:pt idx="38">
                    <c:v>Khulna</c:v>
                  </c:pt>
                  <c:pt idx="39">
                    <c:v>Mymensingh</c:v>
                  </c:pt>
                  <c:pt idx="40">
                    <c:v>Barishal</c:v>
                  </c:pt>
                  <c:pt idx="41">
                    <c:v>Chittagong</c:v>
                  </c:pt>
                  <c:pt idx="42">
                    <c:v>Dhaka</c:v>
                  </c:pt>
                  <c:pt idx="43">
                    <c:v>Khulna</c:v>
                  </c:pt>
                  <c:pt idx="44">
                    <c:v>Mymensingh</c:v>
                  </c:pt>
                  <c:pt idx="45">
                    <c:v>Barishal</c:v>
                  </c:pt>
                  <c:pt idx="46">
                    <c:v>Chittagong</c:v>
                  </c:pt>
                  <c:pt idx="47">
                    <c:v>Dhaka</c:v>
                  </c:pt>
                  <c:pt idx="48">
                    <c:v>Khulna</c:v>
                  </c:pt>
                  <c:pt idx="49">
                    <c:v>Mymensingh</c:v>
                  </c:pt>
                  <c:pt idx="50">
                    <c:v>Barishal</c:v>
                  </c:pt>
                  <c:pt idx="51">
                    <c:v>Chittagong</c:v>
                  </c:pt>
                  <c:pt idx="52">
                    <c:v>Dhaka</c:v>
                  </c:pt>
                  <c:pt idx="53">
                    <c:v>Khulna</c:v>
                  </c:pt>
                  <c:pt idx="54">
                    <c:v>Mymensingh</c:v>
                  </c:pt>
                  <c:pt idx="55">
                    <c:v>Barishal</c:v>
                  </c:pt>
                  <c:pt idx="56">
                    <c:v>Chittagong</c:v>
                  </c:pt>
                  <c:pt idx="57">
                    <c:v>Dhaka</c:v>
                  </c:pt>
                  <c:pt idx="58">
                    <c:v>Khulna</c:v>
                  </c:pt>
                  <c:pt idx="59">
                    <c:v>Mymensingh</c:v>
                  </c:pt>
                </c:lvl>
                <c:lvl>
                  <c:pt idx="0">
                    <c:v>Jan</c:v>
                  </c:pt>
                  <c:pt idx="5">
                    <c:v>Feb</c:v>
                  </c:pt>
                  <c:pt idx="10">
                    <c:v>Mar</c:v>
                  </c:pt>
                  <c:pt idx="15">
                    <c:v>Apr</c:v>
                  </c:pt>
                  <c:pt idx="20">
                    <c:v>May</c:v>
                  </c:pt>
                  <c:pt idx="25">
                    <c:v>Jun</c:v>
                  </c:pt>
                  <c:pt idx="30">
                    <c:v>Jul</c:v>
                  </c:pt>
                  <c:pt idx="35">
                    <c:v>Aug</c:v>
                  </c:pt>
                  <c:pt idx="40">
                    <c:v>Sep</c:v>
                  </c:pt>
                  <c:pt idx="45">
                    <c:v>Oct</c:v>
                  </c:pt>
                  <c:pt idx="50">
                    <c:v>Nov</c:v>
                  </c:pt>
                  <c:pt idx="55">
                    <c:v>Dec</c:v>
                  </c:pt>
                </c:lvl>
              </c:multiLvlStrCache>
            </c:multiLvlStrRef>
          </c:cat>
          <c:val>
            <c:numRef>
              <c:f>'date wise production'!$B$4:$B$76</c:f>
              <c:numCache>
                <c:formatCode>General</c:formatCode>
                <c:ptCount val="60"/>
                <c:pt idx="0">
                  <c:v>275143</c:v>
                </c:pt>
                <c:pt idx="1">
                  <c:v>57534</c:v>
                </c:pt>
                <c:pt idx="2">
                  <c:v>72063</c:v>
                </c:pt>
                <c:pt idx="3">
                  <c:v>3546732</c:v>
                </c:pt>
                <c:pt idx="4">
                  <c:v>16913</c:v>
                </c:pt>
                <c:pt idx="5">
                  <c:v>58146</c:v>
                </c:pt>
                <c:pt idx="6">
                  <c:v>47781</c:v>
                </c:pt>
                <c:pt idx="7">
                  <c:v>67033</c:v>
                </c:pt>
                <c:pt idx="8">
                  <c:v>112013</c:v>
                </c:pt>
                <c:pt idx="9">
                  <c:v>25907</c:v>
                </c:pt>
                <c:pt idx="10">
                  <c:v>50188</c:v>
                </c:pt>
                <c:pt idx="11">
                  <c:v>52157</c:v>
                </c:pt>
                <c:pt idx="12">
                  <c:v>77613</c:v>
                </c:pt>
                <c:pt idx="13">
                  <c:v>109607</c:v>
                </c:pt>
                <c:pt idx="14">
                  <c:v>19726</c:v>
                </c:pt>
                <c:pt idx="15">
                  <c:v>40453</c:v>
                </c:pt>
                <c:pt idx="16">
                  <c:v>50713</c:v>
                </c:pt>
                <c:pt idx="17">
                  <c:v>68210</c:v>
                </c:pt>
                <c:pt idx="18">
                  <c:v>96713</c:v>
                </c:pt>
                <c:pt idx="19">
                  <c:v>21724</c:v>
                </c:pt>
                <c:pt idx="20">
                  <c:v>71236</c:v>
                </c:pt>
                <c:pt idx="21">
                  <c:v>61425</c:v>
                </c:pt>
                <c:pt idx="22">
                  <c:v>84857</c:v>
                </c:pt>
                <c:pt idx="23">
                  <c:v>111609</c:v>
                </c:pt>
                <c:pt idx="24">
                  <c:v>19943</c:v>
                </c:pt>
                <c:pt idx="25">
                  <c:v>47117</c:v>
                </c:pt>
                <c:pt idx="26">
                  <c:v>51265</c:v>
                </c:pt>
                <c:pt idx="27">
                  <c:v>68391</c:v>
                </c:pt>
                <c:pt idx="28">
                  <c:v>81487</c:v>
                </c:pt>
                <c:pt idx="29">
                  <c:v>17626</c:v>
                </c:pt>
                <c:pt idx="30">
                  <c:v>71402</c:v>
                </c:pt>
                <c:pt idx="31">
                  <c:v>55543</c:v>
                </c:pt>
                <c:pt idx="32">
                  <c:v>72976</c:v>
                </c:pt>
                <c:pt idx="33">
                  <c:v>102029</c:v>
                </c:pt>
                <c:pt idx="34">
                  <c:v>20035</c:v>
                </c:pt>
                <c:pt idx="35">
                  <c:v>53993</c:v>
                </c:pt>
                <c:pt idx="36">
                  <c:v>40722</c:v>
                </c:pt>
                <c:pt idx="37">
                  <c:v>69855</c:v>
                </c:pt>
                <c:pt idx="38">
                  <c:v>91561</c:v>
                </c:pt>
                <c:pt idx="39">
                  <c:v>20118</c:v>
                </c:pt>
                <c:pt idx="40">
                  <c:v>54106</c:v>
                </c:pt>
                <c:pt idx="41">
                  <c:v>67951</c:v>
                </c:pt>
                <c:pt idx="42">
                  <c:v>75692</c:v>
                </c:pt>
                <c:pt idx="43">
                  <c:v>124625</c:v>
                </c:pt>
                <c:pt idx="44">
                  <c:v>28574</c:v>
                </c:pt>
                <c:pt idx="45">
                  <c:v>53490</c:v>
                </c:pt>
                <c:pt idx="46">
                  <c:v>46817</c:v>
                </c:pt>
                <c:pt idx="47">
                  <c:v>84687</c:v>
                </c:pt>
                <c:pt idx="48">
                  <c:v>104317</c:v>
                </c:pt>
                <c:pt idx="49">
                  <c:v>14778</c:v>
                </c:pt>
                <c:pt idx="50">
                  <c:v>658008</c:v>
                </c:pt>
                <c:pt idx="51">
                  <c:v>658011</c:v>
                </c:pt>
                <c:pt idx="52">
                  <c:v>924563</c:v>
                </c:pt>
                <c:pt idx="53">
                  <c:v>1516489</c:v>
                </c:pt>
                <c:pt idx="54">
                  <c:v>261155</c:v>
                </c:pt>
                <c:pt idx="55">
                  <c:v>591936</c:v>
                </c:pt>
                <c:pt idx="56">
                  <c:v>577073</c:v>
                </c:pt>
                <c:pt idx="57">
                  <c:v>801928</c:v>
                </c:pt>
                <c:pt idx="58">
                  <c:v>1210156</c:v>
                </c:pt>
                <c:pt idx="59">
                  <c:v>252838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46-44DD-8B02-8A0E1235AB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overlap val="-37"/>
        <c:axId val="479158144"/>
        <c:axId val="479155520"/>
      </c:barChart>
      <c:catAx>
        <c:axId val="47915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155520"/>
        <c:crosses val="autoZero"/>
        <c:auto val="1"/>
        <c:lblAlgn val="ctr"/>
        <c:lblOffset val="100"/>
        <c:noMultiLvlLbl val="0"/>
      </c:catAx>
      <c:valAx>
        <c:axId val="47915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15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38100">
        <a:schemeClr val="accent1"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[01-031-21 Tumpa Rani office 31.xlsx]area wise production!PivotTable6</c:name>
    <c:fmtId val="2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pPr>
            <a:solidFill>
              <a:schemeClr val="accent1"/>
            </a:solidFill>
            <a:ln w="9525">
              <a:solidFill>
                <a:schemeClr val="lt1"/>
              </a:solidFill>
            </a:ln>
            <a:effectLst/>
          </c:spPr>
        </c:marker>
        <c:dLbl>
          <c:idx val="0"/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'area wise production'!$B$3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5E9-45BE-8795-81019C6C76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5E9-45BE-8795-81019C6C76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5E9-45BE-8795-81019C6C76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F5E9-45BE-8795-81019C6C76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F5E9-45BE-8795-81019C6C766D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5E9-45BE-8795-81019C6C766D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5E9-45BE-8795-81019C6C766D}"/>
                </c:ext>
              </c:extLst>
            </c:dLbl>
            <c:dLbl>
              <c:idx val="2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5E9-45BE-8795-81019C6C766D}"/>
                </c:ext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F5E9-45BE-8795-81019C6C766D}"/>
                </c:ext>
              </c:extLst>
            </c:dLbl>
            <c:dLbl>
              <c:idx val="4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F5E9-45BE-8795-81019C6C76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'area wise production'!$A$4:$A$9</c:f>
              <c:strCache>
                <c:ptCount val="5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Mymensingh</c:v>
                </c:pt>
              </c:strCache>
            </c:strRef>
          </c:cat>
          <c:val>
            <c:numRef>
              <c:f>'area wise production'!$B$4:$B$9</c:f>
              <c:numCache>
                <c:formatCode>General</c:formatCode>
                <c:ptCount val="5"/>
                <c:pt idx="0">
                  <c:v>1703</c:v>
                </c:pt>
                <c:pt idx="1">
                  <c:v>1665</c:v>
                </c:pt>
                <c:pt idx="2">
                  <c:v>2355</c:v>
                </c:pt>
                <c:pt idx="3">
                  <c:v>3603</c:v>
                </c:pt>
                <c:pt idx="4">
                  <c:v>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E9-45BE-8795-81019C6C76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pct5">
      <a:fgClr>
        <a:schemeClr val="dk1"/>
      </a:fgClr>
      <a:bgClr>
        <a:schemeClr val="bg1"/>
      </a:bgClr>
    </a:pattFill>
    <a:ln w="9525" cap="flat" cmpd="sng" algn="ctr">
      <a:solidFill>
        <a:schemeClr val="accent1"/>
      </a:solidFill>
      <a:round/>
    </a:ln>
    <a:effectLst/>
    <a:scene3d>
      <a:camera prst="orthographicFront"/>
      <a:lightRig rig="threePt" dir="t"/>
    </a:scene3d>
    <a:sp3d>
      <a:bevelT w="152400" h="50800" prst="softRound"/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[01-031-21 Tumpa Rani office 31.xlsx]Area wise sales unit!PivotTable7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AREA</a:t>
            </a:r>
            <a:r>
              <a:rPr lang="en-US" baseline="0" dirty="0"/>
              <a:t> WISE SALES UNIT</a:t>
            </a:r>
            <a:endParaRPr lang="en-US" dirty="0"/>
          </a:p>
        </c:rich>
      </c:tx>
      <c:layout>
        <c:manualLayout>
          <c:xMode val="edge"/>
          <c:yMode val="edge"/>
          <c:x val="0.25853622424311917"/>
          <c:y val="7.05467241508285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2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7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'Area wise sales unit'!$B$3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782-420C-BDE0-3DE22B3B23E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782-420C-BDE0-3DE22B3B23E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782-420C-BDE0-3DE22B3B23E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782-420C-BDE0-3DE22B3B23EE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782-420C-BDE0-3DE22B3B23EE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'Area wise sales unit'!$A$4:$A$9</c:f>
              <c:strCache>
                <c:ptCount val="5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Mymensingh</c:v>
                </c:pt>
              </c:strCache>
            </c:strRef>
          </c:cat>
          <c:val>
            <c:numRef>
              <c:f>'Area wise sales unit'!$B$4:$B$9</c:f>
              <c:numCache>
                <c:formatCode>General</c:formatCode>
                <c:ptCount val="5"/>
                <c:pt idx="0">
                  <c:v>1703</c:v>
                </c:pt>
                <c:pt idx="1">
                  <c:v>1665</c:v>
                </c:pt>
                <c:pt idx="2">
                  <c:v>2355</c:v>
                </c:pt>
                <c:pt idx="3">
                  <c:v>3603</c:v>
                </c:pt>
                <c:pt idx="4">
                  <c:v>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782-420C-BDE0-3DE22B3B23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191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439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020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25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74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73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4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0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4265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9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0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4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5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851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498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7B553-2001-4D35-AC7F-113BDF9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Welcome to my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1759"/>
            <a:ext cx="10515600" cy="3525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PREPARING A DASHBOARD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48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 Wise Production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316454"/>
              </p:ext>
            </p:extLst>
          </p:nvPr>
        </p:nvGraphicFramePr>
        <p:xfrm>
          <a:off x="4224338" y="3222625"/>
          <a:ext cx="6767512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821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Date wise 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531832"/>
              </p:ext>
            </p:extLst>
          </p:nvPr>
        </p:nvGraphicFramePr>
        <p:xfrm>
          <a:off x="838200" y="1567543"/>
          <a:ext cx="10515600" cy="4609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606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wise 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961191"/>
              </p:ext>
            </p:extLst>
          </p:nvPr>
        </p:nvGraphicFramePr>
        <p:xfrm>
          <a:off x="3832452" y="3575322"/>
          <a:ext cx="6767512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396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wise sales unit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609213"/>
              </p:ext>
            </p:extLst>
          </p:nvPr>
        </p:nvGraphicFramePr>
        <p:xfrm>
          <a:off x="3963081" y="3771265"/>
          <a:ext cx="6767512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40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222" y="853005"/>
            <a:ext cx="6766560" cy="768096"/>
          </a:xfrm>
        </p:spPr>
        <p:txBody>
          <a:bodyPr/>
          <a:lstStyle/>
          <a:p>
            <a:pPr algn="ctr"/>
            <a:r>
              <a:rPr lang="en-US" dirty="0" smtClean="0"/>
              <a:t>Dashboard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222" y="1825624"/>
            <a:ext cx="7774577" cy="47319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Your Objectives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Metrics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Your Audience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Gather Data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Data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Data Quality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Design the Layout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 Information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Visuals Wisely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Key Metrics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4.Evaluate and Improve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Usage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5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7073"/>
            <a:ext cx="10515600" cy="34598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712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63E9286-C059-487F-BC3A-37E0CC89389D}" vid="{68A22385-C2AE-427A-89F6-E7569102B2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</TotalTime>
  <Words>87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Sabon Next LT</vt:lpstr>
      <vt:lpstr>Times New Roman</vt:lpstr>
      <vt:lpstr>Theme1</vt:lpstr>
      <vt:lpstr>Welcome to my presentation</vt:lpstr>
      <vt:lpstr>PowerPoint Presentation</vt:lpstr>
      <vt:lpstr>Product Wise Production </vt:lpstr>
      <vt:lpstr>Date wise production</vt:lpstr>
      <vt:lpstr>Area wise production</vt:lpstr>
      <vt:lpstr>Area wise sales unit</vt:lpstr>
      <vt:lpstr>Dashboard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uer</dc:creator>
  <cp:lastModifiedBy>uer</cp:lastModifiedBy>
  <cp:revision>4</cp:revision>
  <dcterms:created xsi:type="dcterms:W3CDTF">2024-10-08T06:03:47Z</dcterms:created>
  <dcterms:modified xsi:type="dcterms:W3CDTF">2024-10-08T06:30:39Z</dcterms:modified>
</cp:coreProperties>
</file>